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mk-M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6D46A1F-18EC-4705-9F1A-F276C99C24AA}" type="datetimeFigureOut">
              <a:rPr lang="mk-MK" smtClean="0"/>
              <a:t>16.2.2022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57DCFDC-5706-47C8-AD76-236428E59A94}" type="slidenum">
              <a:rPr lang="mk-MK" smtClean="0"/>
              <a:t>‹#›</a:t>
            </a:fld>
            <a:endParaRPr lang="mk-M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476672"/>
            <a:ext cx="7772400" cy="2835746"/>
          </a:xfrm>
        </p:spPr>
        <p:txBody>
          <a:bodyPr/>
          <a:lstStyle/>
          <a:p>
            <a:r>
              <a:rPr lang="mk-MK" sz="4000" dirty="0" smtClean="0"/>
              <a:t>Проект по предметот компјутерска графика</a:t>
            </a:r>
            <a:endParaRPr lang="mk-MK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005064"/>
            <a:ext cx="6400800" cy="1633736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Rhythm Game</a:t>
            </a:r>
            <a:endParaRPr lang="mk-M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411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5784304"/>
          </a:xfrm>
        </p:spPr>
        <p:txBody>
          <a:bodyPr/>
          <a:lstStyle/>
          <a:p>
            <a:r>
              <a:rPr lang="en-US" dirty="0" smtClean="0"/>
              <a:t>Rhythm Game </a:t>
            </a:r>
            <a:r>
              <a:rPr lang="mk-MK" dirty="0" smtClean="0"/>
              <a:t>е интерактивен проект базиран на компјутерската </a:t>
            </a:r>
            <a:r>
              <a:rPr lang="mk-MK" dirty="0"/>
              <a:t>3</a:t>
            </a:r>
            <a:r>
              <a:rPr lang="en-US" dirty="0"/>
              <a:t>D </a:t>
            </a:r>
            <a:r>
              <a:rPr lang="mk-MK" dirty="0" smtClean="0"/>
              <a:t>игра </a:t>
            </a:r>
            <a:r>
              <a:rPr lang="en-US" dirty="0" err="1" smtClean="0"/>
              <a:t>Everhood</a:t>
            </a:r>
            <a:r>
              <a:rPr lang="en-US" dirty="0" smtClean="0"/>
              <a:t>, </a:t>
            </a:r>
            <a:r>
              <a:rPr lang="mk-MK" dirty="0" smtClean="0"/>
              <a:t>во која контролирате карактер низ загатки и интеракција со други </a:t>
            </a:r>
            <a:r>
              <a:rPr lang="en-US" dirty="0" smtClean="0"/>
              <a:t>NPC (Non-Player Characters) </a:t>
            </a:r>
            <a:r>
              <a:rPr lang="mk-MK" dirty="0" smtClean="0"/>
              <a:t>преку дијалог и изминување на приказната. </a:t>
            </a:r>
            <a:endParaRPr lang="mk-MK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119653"/>
            <a:ext cx="6912768" cy="347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7858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56312"/>
          </a:xfrm>
        </p:spPr>
        <p:txBody>
          <a:bodyPr/>
          <a:lstStyle/>
          <a:p>
            <a:r>
              <a:rPr lang="mk-MK" dirty="0"/>
              <a:t>Мојата цел во овој проект беше да пробам да рекреирам дел од играта, во главно </a:t>
            </a:r>
            <a:r>
              <a:rPr lang="en-US" dirty="0"/>
              <a:t>gameplay </a:t>
            </a:r>
            <a:r>
              <a:rPr lang="mk-MK" dirty="0"/>
              <a:t>делот без користење на друг софтвер освен </a:t>
            </a:r>
            <a:r>
              <a:rPr lang="en-US" dirty="0"/>
              <a:t>OpenGL </a:t>
            </a:r>
            <a:r>
              <a:rPr lang="mk-MK" dirty="0"/>
              <a:t>кодирање</a:t>
            </a:r>
          </a:p>
          <a:p>
            <a:endParaRPr lang="mk-MK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564904"/>
            <a:ext cx="7091183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2625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424264"/>
          </a:xfrm>
        </p:spPr>
        <p:txBody>
          <a:bodyPr/>
          <a:lstStyle/>
          <a:p>
            <a:r>
              <a:rPr lang="mk-MK" dirty="0" smtClean="0"/>
              <a:t>Моделот на карактерот кој се контролира и на НПЦ-то </a:t>
            </a:r>
            <a:r>
              <a:rPr lang="en-US" dirty="0" err="1" smtClean="0"/>
              <a:t>Zigg</a:t>
            </a:r>
            <a:r>
              <a:rPr lang="en-US" dirty="0" smtClean="0"/>
              <a:t> </a:t>
            </a:r>
            <a:r>
              <a:rPr lang="mk-MK" dirty="0" smtClean="0"/>
              <a:t>се правоаголници, еве поглед од друг агол</a:t>
            </a:r>
            <a:endParaRPr lang="mk-MK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3068960"/>
            <a:ext cx="6850660" cy="333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3839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836712"/>
            <a:ext cx="8229600" cy="2463552"/>
          </a:xfrm>
        </p:spPr>
        <p:txBody>
          <a:bodyPr>
            <a:normAutofit/>
          </a:bodyPr>
          <a:lstStyle/>
          <a:p>
            <a:r>
              <a:rPr lang="mk-MK" sz="2000" dirty="0" smtClean="0">
                <a:solidFill>
                  <a:schemeClr val="tx1"/>
                </a:solidFill>
              </a:rPr>
              <a:t>Анимациите ги правев со преку поставување на различни текстури при секое движење на поделот затоа што не сакав да користам апликации како </a:t>
            </a:r>
            <a:r>
              <a:rPr lang="en-US" sz="2000" dirty="0" smtClean="0">
                <a:solidFill>
                  <a:schemeClr val="tx1"/>
                </a:solidFill>
              </a:rPr>
              <a:t>Blender </a:t>
            </a:r>
            <a:r>
              <a:rPr lang="mk-MK" sz="2000" dirty="0" smtClean="0">
                <a:solidFill>
                  <a:schemeClr val="tx1"/>
                </a:solidFill>
              </a:rPr>
              <a:t>или дгури за анимирање на </a:t>
            </a:r>
            <a:r>
              <a:rPr lang="en-US" sz="2000" dirty="0" smtClean="0">
                <a:solidFill>
                  <a:schemeClr val="tx1"/>
                </a:solidFill>
              </a:rPr>
              <a:t>sprite </a:t>
            </a:r>
            <a:r>
              <a:rPr lang="mk-MK" sz="2000" dirty="0" smtClean="0">
                <a:solidFill>
                  <a:schemeClr val="tx1"/>
                </a:solidFill>
              </a:rPr>
              <a:t>скелетони</a:t>
            </a:r>
            <a:endParaRPr lang="mk-MK" sz="2000" dirty="0">
              <a:solidFill>
                <a:schemeClr val="tx1"/>
              </a:solidFill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861048"/>
            <a:ext cx="3311123" cy="2670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7632" y="4293096"/>
            <a:ext cx="3684620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2733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2175520"/>
          </a:xfrm>
        </p:spPr>
        <p:txBody>
          <a:bodyPr>
            <a:normAutofit/>
          </a:bodyPr>
          <a:lstStyle/>
          <a:p>
            <a:r>
              <a:rPr lang="mk-MK" sz="2400" dirty="0" smtClean="0">
                <a:solidFill>
                  <a:schemeClr val="tx1"/>
                </a:solidFill>
              </a:rPr>
              <a:t>Користев голем број алгоритми за следење на секое движење, транслација и ротација на објектите за нивна меѓусебна интеракција</a:t>
            </a:r>
            <a:endParaRPr lang="mk-MK" sz="2400" dirty="0">
              <a:solidFill>
                <a:schemeClr val="tx1"/>
              </a:solidFill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780928"/>
            <a:ext cx="7077147" cy="3532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8821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424264"/>
          </a:xfrm>
        </p:spPr>
        <p:txBody>
          <a:bodyPr/>
          <a:lstStyle/>
          <a:p>
            <a:r>
              <a:rPr lang="mk-MK" dirty="0" smtClean="0"/>
              <a:t>Финалниот продукт не е самостојна апликација или готова компјутерска игра, туку само проект, истражување и тестирање</a:t>
            </a:r>
            <a:endParaRPr lang="mk-MK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56992"/>
            <a:ext cx="4789847" cy="3050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28184" y="5013176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dirty="0" smtClean="0"/>
              <a:t>Филип Костов,</a:t>
            </a:r>
          </a:p>
          <a:p>
            <a:r>
              <a:rPr lang="mk-MK" dirty="0" smtClean="0"/>
              <a:t>191115 СИИС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3926786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29</TotalTime>
  <Words>158</Words>
  <Application>Microsoft Office PowerPoint</Application>
  <PresentationFormat>On-screen Show (4:3)</PresentationFormat>
  <Paragraphs>10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Clarity</vt:lpstr>
      <vt:lpstr>Проект по предметот компјутерска графика</vt:lpstr>
      <vt:lpstr>PowerPoint Presentation</vt:lpstr>
      <vt:lpstr>PowerPoint Presentation</vt:lpstr>
      <vt:lpstr>PowerPoint Presentation</vt:lpstr>
      <vt:lpstr>Анимациите ги правев со преку поставување на различни текстури при секое движење на поделот затоа што не сакав да користам апликации како Blender или дгури за анимирање на sprite скелетони</vt:lpstr>
      <vt:lpstr>Користев голем број алгоритми за следење на секое движење, транслација и ротација на објектите за нивна меѓусебна интеракција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предметот компјутерска графика</dc:title>
  <dc:creator>Korisnik</dc:creator>
  <cp:lastModifiedBy>Korisnik</cp:lastModifiedBy>
  <cp:revision>4</cp:revision>
  <dcterms:created xsi:type="dcterms:W3CDTF">2022-02-16T21:26:58Z</dcterms:created>
  <dcterms:modified xsi:type="dcterms:W3CDTF">2022-02-16T21:56:16Z</dcterms:modified>
</cp:coreProperties>
</file>

<file path=docProps/thumbnail.jpeg>
</file>